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France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(FR),Normandie (FR),Ardeche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 du Luberon (FR),Morbihan (US),Morvan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Morbihan (US),Montagne du Luberon (FR),Morvan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(FR),Fréjus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(FR),Biscarrosse (FR),La Baule Escoublac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Argelès sur Mer (FR),Porto Vecchio (FR),Biscarrosse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Grand Bornand (FR),Val Thorens (FR),Les Ménuires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Grand Bornand (FR),Morzine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(PF),Nouvelle Caledonie (NC),Réunion (RE)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(FR),Marseille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Strasbourg (FR),Lille (FR),Dijon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Strasbourg (FR),Paris (FR),Lille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France Morzin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France La Clusa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France Font Romeu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France Alpe d Hue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France Tign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82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247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France Guadeloupe (GP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France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hebdomadaire France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Franc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Franc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92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France Marseill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Franc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France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Franc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hebdomadaire France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47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555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France Normandi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France Ardech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hebdomadaire France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France Alsa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France Languedoc Roussill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0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867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Franc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Franc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France Fréju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hebdomadaire France Antib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France Saint Malo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France Le Cap d Agd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2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